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9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91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4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75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87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8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3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D0DCC-F367-48BD-B01B-B7D8AFB8BF2C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D5307-32D9-40A2-81F6-3514FFF4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7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Rhetorical Précis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</a:t>
            </a:r>
            <a:r>
              <a:rPr lang="en-US" dirty="0" err="1" smtClean="0"/>
              <a:t>Cadwell</a:t>
            </a:r>
            <a:r>
              <a:rPr lang="en-US" dirty="0" smtClean="0"/>
              <a:t> </a:t>
            </a:r>
          </a:p>
          <a:p>
            <a:r>
              <a:rPr lang="en-US" dirty="0" smtClean="0"/>
              <a:t>English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4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an argument?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dirty="0" smtClean="0"/>
              <a:t>laim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Evidence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Statistics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Proof</a:t>
            </a:r>
          </a:p>
          <a:p>
            <a:pPr marL="971550" lvl="1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000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argument presented by an author is supported by evidence, such as statistics and facts.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True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575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rhetorical précis?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It is a kind of summary of a writer’s or speaker’s argument and evidence…an abstract of someone else’s work.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It is your explanation of how you understand the argument.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It is usually a single paragraph that contains four sentences or points.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All of the above</a:t>
            </a:r>
          </a:p>
          <a:p>
            <a:pPr marL="971550" lvl="1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166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paragraphs and sentences is a </a:t>
            </a:r>
            <a:r>
              <a:rPr lang="en-US" b="1" dirty="0" smtClean="0"/>
              <a:t>typical</a:t>
            </a:r>
            <a:r>
              <a:rPr lang="en-US" dirty="0" smtClean="0"/>
              <a:t> rhetorical précis?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1 paragraph containing 9 sentences.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2 paragraphs of 5 sentences each.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1 paragraph containing 4 sentences.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1 paragraph with as many sentences as needed.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59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information must be included in the first sentence of a rhetorical précis?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The subject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The title and the author’s name.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Your opinion of the author.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Your purpose for writing the précis.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706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write a rhetorical précis, you must be able to identify the author’s claim in a text.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True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8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 not have to include evidence for the author’s claim in a rhetorical précis.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True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368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47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218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Rhetorical Précis Quiz</vt:lpstr>
      <vt:lpstr>1.</vt:lpstr>
      <vt:lpstr>2.</vt:lpstr>
      <vt:lpstr>3.</vt:lpstr>
      <vt:lpstr>4.</vt:lpstr>
      <vt:lpstr>5.</vt:lpstr>
      <vt:lpstr>6.</vt:lpstr>
      <vt:lpstr>7.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Précis Quiz</dc:title>
  <dc:creator>Michelle CC</dc:creator>
  <cp:lastModifiedBy>Michelle CC</cp:lastModifiedBy>
  <cp:revision>2</cp:revision>
  <dcterms:created xsi:type="dcterms:W3CDTF">2012-10-21T18:07:53Z</dcterms:created>
  <dcterms:modified xsi:type="dcterms:W3CDTF">2012-10-21T18:24:56Z</dcterms:modified>
</cp:coreProperties>
</file>